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300" r:id="rId4"/>
    <p:sldId id="256" r:id="rId5"/>
    <p:sldId id="257" r:id="rId6"/>
    <p:sldId id="272" r:id="rId7"/>
    <p:sldId id="273" r:id="rId8"/>
    <p:sldId id="280" r:id="rId9"/>
    <p:sldId id="285" r:id="rId10"/>
    <p:sldId id="286" r:id="rId11"/>
    <p:sldId id="287" r:id="rId12"/>
    <p:sldId id="288" r:id="rId13"/>
    <p:sldId id="259" r:id="rId14"/>
    <p:sldId id="260" r:id="rId15"/>
    <p:sldId id="289" r:id="rId16"/>
    <p:sldId id="271" r:id="rId17"/>
    <p:sldId id="298" r:id="rId18"/>
    <p:sldId id="290" r:id="rId19"/>
    <p:sldId id="291" r:id="rId20"/>
    <p:sldId id="292" r:id="rId21"/>
    <p:sldId id="293" r:id="rId22"/>
    <p:sldId id="294" r:id="rId23"/>
    <p:sldId id="296" r:id="rId24"/>
    <p:sldId id="295" r:id="rId25"/>
    <p:sldId id="297" r:id="rId26"/>
    <p:sldId id="29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-3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8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1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85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43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46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24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529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508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47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301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87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98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57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465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012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25760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8969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58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056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3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3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37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7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48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97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84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93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FF3A-0ABB-B448-B39A-0B128229CAE2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plant, leaf&#10;&#10;Description automatically generated">
            <a:extLst>
              <a:ext uri="{FF2B5EF4-FFF2-40B4-BE49-F238E27FC236}">
                <a16:creationId xmlns:a16="http://schemas.microsoft.com/office/drawing/2014/main" xmlns="" id="{437DAB91-F7FE-D443-9068-D52492AFDC0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1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05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Corinthians 3:1-9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8C6E15-B990-4403-AE5F-6A53D6E3C87A}"/>
              </a:ext>
            </a:extLst>
          </p:cNvPr>
          <p:cNvSpPr txBox="1"/>
          <p:nvPr/>
        </p:nvSpPr>
        <p:spPr>
          <a:xfrm>
            <a:off x="477617" y="746040"/>
            <a:ext cx="81887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Brothers, I could not address you as spiritual but as worldly--mere infants in Christ.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I gave you milk, not solid food, for you were not yet ready for it. Indeed, you are still not ready.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You are still worldly. For since there is jealousy and quarreling among you, are you not worldly? Are you not acting like mere men?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For when one says, "I follow Paul," and another, "I follow Apollos," are you not mere men?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What, after all, is Apollos? And what is Paul? Only servants, through whom you came to believe--as the Lord has assigned to each his task. </a:t>
            </a:r>
            <a:endParaRPr lang="en-A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CORINTHIANS</a:t>
            </a:r>
            <a:endParaRPr lang="en-US" sz="32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946236"/>
            <a:ext cx="6522721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spiritual reality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requiring practice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en-US" sz="4000" b="1" dirty="0"/>
              <a:t>[EPHESIANS 4:3]</a:t>
            </a:r>
          </a:p>
        </p:txBody>
      </p:sp>
    </p:spTree>
    <p:extLst>
      <p:ext uri="{BB962C8B-B14F-4D97-AF65-F5344CB8AC3E}">
        <p14:creationId xmlns:p14="http://schemas.microsoft.com/office/powerpoint/2010/main" xmlns="" val="123923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</a:t>
            </a:r>
            <a:endParaRPr lang="en-US" sz="32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946236"/>
            <a:ext cx="6522721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DISUNITY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confronted four times in Paul’s letter to Corinth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[1:10-4:21; 6:1-11; 11:17-34; 12-14]</a:t>
            </a:r>
          </a:p>
        </p:txBody>
      </p:sp>
    </p:spTree>
    <p:extLst>
      <p:ext uri="{BB962C8B-B14F-4D97-AF65-F5344CB8AC3E}">
        <p14:creationId xmlns:p14="http://schemas.microsoft.com/office/powerpoint/2010/main" xmlns="" val="52825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E78796-F1E2-AA44-9720-4A60DA4E95B0}"/>
              </a:ext>
            </a:extLst>
          </p:cNvPr>
          <p:cNvSpPr/>
          <p:nvPr/>
        </p:nvSpPr>
        <p:spPr>
          <a:xfrm>
            <a:off x="190005" y="1235035"/>
            <a:ext cx="8740240" cy="3361679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AA0BB17-0A51-5C45-A653-0DD46CC0427A}"/>
              </a:ext>
            </a:extLst>
          </p:cNvPr>
          <p:cNvSpPr txBox="1">
            <a:spLocks/>
          </p:cNvSpPr>
          <p:nvPr/>
        </p:nvSpPr>
        <p:spPr>
          <a:xfrm>
            <a:off x="190005" y="97248"/>
            <a:ext cx="8953994" cy="70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THE CITY OF CORINTH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5933E6-DEB9-FC42-974B-80AC15CD200A}"/>
              </a:ext>
            </a:extLst>
          </p:cNvPr>
          <p:cNvSpPr txBox="1"/>
          <p:nvPr/>
        </p:nvSpPr>
        <p:spPr>
          <a:xfrm>
            <a:off x="6234545" y="6092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9B60F8-ACE6-B144-8D1E-E399ADA47CDF}"/>
              </a:ext>
            </a:extLst>
          </p:cNvPr>
          <p:cNvSpPr txBox="1">
            <a:spLocks/>
          </p:cNvSpPr>
          <p:nvPr/>
        </p:nvSpPr>
        <p:spPr>
          <a:xfrm>
            <a:off x="95002" y="4704806"/>
            <a:ext cx="9143999" cy="4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i="1" dirty="0">
                <a:latin typeface="+mn-lt"/>
              </a:rPr>
              <a:t>cultivating unity </a:t>
            </a:r>
            <a:r>
              <a:rPr lang="en-US" sz="2500" dirty="0">
                <a:latin typeface="+mn-lt"/>
              </a:rPr>
              <a:t>- 1 CORINTHIANS 1:10-4:21</a:t>
            </a:r>
          </a:p>
        </p:txBody>
      </p:sp>
      <p:pic>
        <p:nvPicPr>
          <p:cNvPr id="1026" name="Picture 2" descr="FreeBibleimages :: Athens: Altar to the &amp;#39;unknown god&amp;#39; :: 3D reconstruction  images of ancient Athens to help those teaching on Paul&amp;#39;s visit to Athens  (Acts 17:16-34)">
            <a:extLst>
              <a:ext uri="{FF2B5EF4-FFF2-40B4-BE49-F238E27FC236}">
                <a16:creationId xmlns:a16="http://schemas.microsoft.com/office/drawing/2014/main" xmlns="" id="{CDE4E6EC-B3B7-284F-8006-605B630C3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"/>
          <a:stretch/>
        </p:blipFill>
        <p:spPr bwMode="auto">
          <a:xfrm>
            <a:off x="4868091" y="1342180"/>
            <a:ext cx="3948942" cy="30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005" y="1235035"/>
            <a:ext cx="4791298" cy="3123209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l"/>
            <a:endParaRPr lang="en-US" sz="3200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l"/>
            <a:r>
              <a:rPr lang="en-US" sz="32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Ancient Greek City-State</a:t>
            </a:r>
          </a:p>
          <a:p>
            <a:pPr algn="l"/>
            <a:r>
              <a:rPr lang="en-US" sz="32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Major City in Romans times</a:t>
            </a:r>
            <a:endParaRPr lang="en-US" sz="3200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32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Major traffic &amp; trade point</a:t>
            </a:r>
          </a:p>
          <a:p>
            <a:pPr algn="l"/>
            <a:r>
              <a:rPr lang="en-US" sz="32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Cosmopolitan population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05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E78796-F1E2-AA44-9720-4A60DA4E95B0}"/>
              </a:ext>
            </a:extLst>
          </p:cNvPr>
          <p:cNvSpPr/>
          <p:nvPr/>
        </p:nvSpPr>
        <p:spPr>
          <a:xfrm>
            <a:off x="190005" y="1235035"/>
            <a:ext cx="8740240" cy="3123209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649" y="1385783"/>
            <a:ext cx="8346700" cy="2972461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Paul established it (Acts 18)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Paul taught there for 18 months (Acts 18-19)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Impacted by its cosmopolitan and religious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Impacted by having Gentiles &amp; Jews together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Alive, but loaded with problems  (See 1 Cor. 1:1-9)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AA0BB17-0A51-5C45-A653-0DD46CC0427A}"/>
              </a:ext>
            </a:extLst>
          </p:cNvPr>
          <p:cNvSpPr txBox="1">
            <a:spLocks/>
          </p:cNvSpPr>
          <p:nvPr/>
        </p:nvSpPr>
        <p:spPr>
          <a:xfrm>
            <a:off x="190005" y="97248"/>
            <a:ext cx="8953994" cy="70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THE CHURCH IN CORINTH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5933E6-DEB9-FC42-974B-80AC15CD200A}"/>
              </a:ext>
            </a:extLst>
          </p:cNvPr>
          <p:cNvSpPr txBox="1"/>
          <p:nvPr/>
        </p:nvSpPr>
        <p:spPr>
          <a:xfrm>
            <a:off x="6234545" y="6092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F9B60F8-ACE6-B144-8D1E-E399ADA47CDF}"/>
              </a:ext>
            </a:extLst>
          </p:cNvPr>
          <p:cNvSpPr txBox="1">
            <a:spLocks/>
          </p:cNvSpPr>
          <p:nvPr/>
        </p:nvSpPr>
        <p:spPr>
          <a:xfrm>
            <a:off x="95002" y="4704806"/>
            <a:ext cx="9143999" cy="4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i="1" dirty="0">
                <a:latin typeface="+mn-lt"/>
              </a:rPr>
              <a:t>cultivating unity </a:t>
            </a:r>
            <a:r>
              <a:rPr lang="en-US" sz="2500" dirty="0">
                <a:latin typeface="+mn-lt"/>
              </a:rPr>
              <a:t>- 1 CORINTHIANS 1:10-4:21</a:t>
            </a:r>
          </a:p>
        </p:txBody>
      </p:sp>
    </p:spTree>
    <p:extLst>
      <p:ext uri="{BB962C8B-B14F-4D97-AF65-F5344CB8AC3E}">
        <p14:creationId xmlns:p14="http://schemas.microsoft.com/office/powerpoint/2010/main" xmlns="" val="23395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02" y="3129187"/>
            <a:ext cx="5311471" cy="87571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+mn-lt"/>
              </a:rPr>
              <a:t>cultivating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unity by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putting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Jesus first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003" y="4652785"/>
            <a:ext cx="5311471" cy="709582"/>
          </a:xfrm>
        </p:spPr>
        <p:txBody>
          <a:bodyPr>
            <a:normAutofit/>
          </a:bodyPr>
          <a:lstStyle/>
          <a:p>
            <a:r>
              <a:rPr lang="en-US" sz="2400" dirty="0"/>
              <a:t>1 CORINTHIANS 1:10-4:21</a:t>
            </a:r>
          </a:p>
        </p:txBody>
      </p:sp>
    </p:spTree>
    <p:extLst>
      <p:ext uri="{BB962C8B-B14F-4D97-AF65-F5344CB8AC3E}">
        <p14:creationId xmlns:p14="http://schemas.microsoft.com/office/powerpoint/2010/main" xmlns="" val="337145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E78796-F1E2-AA44-9720-4A60DA4E95B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69ADE083-5141-7F4A-87DB-4994A9700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102129"/>
              </p:ext>
            </p:extLst>
          </p:nvPr>
        </p:nvGraphicFramePr>
        <p:xfrm>
          <a:off x="381662" y="621029"/>
          <a:ext cx="8380674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913">
                  <a:extLst>
                    <a:ext uri="{9D8B030D-6E8A-4147-A177-3AD203B41FA5}">
                      <a16:colId xmlns:a16="http://schemas.microsoft.com/office/drawing/2014/main" xmlns="" val="51273874"/>
                    </a:ext>
                  </a:extLst>
                </a:gridCol>
                <a:gridCol w="5186596">
                  <a:extLst>
                    <a:ext uri="{9D8B030D-6E8A-4147-A177-3AD203B41FA5}">
                      <a16:colId xmlns:a16="http://schemas.microsoft.com/office/drawing/2014/main" xmlns="" val="1757602224"/>
                    </a:ext>
                  </a:extLst>
                </a:gridCol>
                <a:gridCol w="1402165">
                  <a:extLst>
                    <a:ext uri="{9D8B030D-6E8A-4147-A177-3AD203B41FA5}">
                      <a16:colId xmlns:a16="http://schemas.microsoft.com/office/drawing/2014/main" xmlns="" val="1994831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APPEAL</a:t>
                      </a:r>
                    </a:p>
                  </a:txBody>
                  <a:tcPr>
                    <a:solidFill>
                      <a:schemeClr val="accent5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be united</a:t>
                      </a:r>
                    </a:p>
                  </a:txBody>
                  <a:tcPr>
                    <a:solidFill>
                      <a:schemeClr val="accent5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1:10</a:t>
                      </a:r>
                    </a:p>
                  </a:txBody>
                  <a:tcPr>
                    <a:solidFill>
                      <a:schemeClr val="accent5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29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PROBLEM</a:t>
                      </a:r>
                    </a:p>
                  </a:txBody>
                  <a:tcPr>
                    <a:solidFill>
                      <a:srgbClr val="FF0000">
                        <a:alpha val="5839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disunity (jealousy &amp; quarrels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839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1:11-12</a:t>
                      </a:r>
                    </a:p>
                  </a:txBody>
                  <a:tcPr>
                    <a:solidFill>
                      <a:srgbClr val="FF0000">
                        <a:alpha val="5839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1078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800" dirty="0"/>
                        <a:t>SOLUTION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  <a:alpha val="49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Focus on Christ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49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1:13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4997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07373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SOLUTION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49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Only Christ saves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499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1:14-2:15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4997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94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PROBLEM</a:t>
                      </a:r>
                    </a:p>
                  </a:txBody>
                  <a:tcPr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disunity (immaturity &amp; worldliness)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3:1-4</a:t>
                      </a:r>
                    </a:p>
                  </a:txBody>
                  <a:tcPr>
                    <a:solidFill>
                      <a:srgbClr val="FF000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85147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SOLUTION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people are just servants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3:5-9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513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SOLUTION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Paul &amp; Apollos are just servants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3:10-4:21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68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APPEAL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imitate me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4:16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5979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D8D4C5-C622-A246-90AF-C777B6F8B035}"/>
              </a:ext>
            </a:extLst>
          </p:cNvPr>
          <p:cNvSpPr txBox="1"/>
          <p:nvPr/>
        </p:nvSpPr>
        <p:spPr>
          <a:xfrm>
            <a:off x="5426439" y="5771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4EAA99D-2005-5745-BCB7-C24CC252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652785"/>
            <a:ext cx="9144000" cy="709582"/>
          </a:xfrm>
        </p:spPr>
        <p:txBody>
          <a:bodyPr>
            <a:normAutofit/>
          </a:bodyPr>
          <a:lstStyle/>
          <a:p>
            <a:r>
              <a:rPr lang="en-US" sz="2200" i="1" dirty="0"/>
              <a:t>Cultivating unity by putting Jesus first: </a:t>
            </a:r>
            <a:r>
              <a:rPr lang="en-US" sz="2200" dirty="0"/>
              <a:t>1 CORINTHIANS 1:10-4:21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A7E9D8-F5DE-414A-BA5B-6D97B9EBE0BC}"/>
              </a:ext>
            </a:extLst>
          </p:cNvPr>
          <p:cNvSpPr txBox="1">
            <a:spLocks/>
          </p:cNvSpPr>
          <p:nvPr/>
        </p:nvSpPr>
        <p:spPr>
          <a:xfrm>
            <a:off x="381662" y="1"/>
            <a:ext cx="8380676" cy="569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+mn-lt"/>
              </a:rPr>
              <a:t>HOW  PAUL  DEALT  WITH  DISUNITY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77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02684"/>
            <a:ext cx="9143998" cy="651981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+mn-lt"/>
              </a:rPr>
              <a:t>cultivating unity in the church</a:t>
            </a:r>
            <a:r>
              <a:rPr lang="en-US" sz="2800" dirty="0">
                <a:latin typeface="+mn-lt"/>
              </a:rPr>
              <a:t>: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1:13-17: 2:1-4; 3:10-14; 4:1--16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345577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2" y="2463102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Follow positive </a:t>
            </a:r>
          </a:p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examples that </a:t>
            </a:r>
          </a:p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leaders set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2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CORINTHIANS1:10-17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488983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16993" y="1914462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Don’t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factionalise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around leaders in a way that works against unity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827D583-14A1-A348-9014-25478D5F556F}"/>
              </a:ext>
            </a:extLst>
          </p:cNvPr>
          <p:cNvGrpSpPr/>
          <p:nvPr/>
        </p:nvGrpSpPr>
        <p:grpSpPr>
          <a:xfrm>
            <a:off x="333632" y="3139221"/>
            <a:ext cx="8575590" cy="1099751"/>
            <a:chOff x="308919" y="3558744"/>
            <a:chExt cx="7179276" cy="56841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DBD93045-0E49-B54D-AD6E-377D33A4BCD5}"/>
                </a:ext>
              </a:extLst>
            </p:cNvPr>
            <p:cNvSpPr/>
            <p:nvPr/>
          </p:nvSpPr>
          <p:spPr>
            <a:xfrm>
              <a:off x="308919" y="3558746"/>
              <a:ext cx="2150076" cy="568411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ETHNIC ?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78F9EE44-CDF3-AA47-9D7A-1DE3D613C4F6}"/>
                </a:ext>
              </a:extLst>
            </p:cNvPr>
            <p:cNvSpPr/>
            <p:nvPr/>
          </p:nvSpPr>
          <p:spPr>
            <a:xfrm>
              <a:off x="2767914" y="3558745"/>
              <a:ext cx="2150076" cy="568411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THEOLOGICAL ?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FCEA959D-9BC9-854C-974A-52F05C4C42C4}"/>
                </a:ext>
              </a:extLst>
            </p:cNvPr>
            <p:cNvSpPr/>
            <p:nvPr/>
          </p:nvSpPr>
          <p:spPr>
            <a:xfrm>
              <a:off x="5226909" y="3558744"/>
              <a:ext cx="2261286" cy="568411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INTER-HOUSEHOLD?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2641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1:10-17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59671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37071" y="1694617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Be wary of people who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want to take the spiritual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high-ground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BD93045-0E49-B54D-AD6E-377D33A4BCD5}"/>
              </a:ext>
            </a:extLst>
          </p:cNvPr>
          <p:cNvSpPr/>
          <p:nvPr/>
        </p:nvSpPr>
        <p:spPr>
          <a:xfrm>
            <a:off x="333632" y="3139225"/>
            <a:ext cx="8402595" cy="13472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Paul indicates that he didn’t think those claiming to ‘follow Christ’ were really doing that.</a:t>
            </a:r>
          </a:p>
        </p:txBody>
      </p:sp>
    </p:spTree>
    <p:extLst>
      <p:ext uri="{BB962C8B-B14F-4D97-AF65-F5344CB8AC3E}">
        <p14:creationId xmlns:p14="http://schemas.microsoft.com/office/powerpoint/2010/main" xmlns="" val="352963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1:10-18-2:15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59671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783784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Remember that God saves by the 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foolish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&amp;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weak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cross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      not by the 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wisdom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(Gentiles)         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or 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power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(Jews)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 leaders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1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Corinthians 3:1-9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8C6E15-B990-4403-AE5F-6A53D6E3C87A}"/>
              </a:ext>
            </a:extLst>
          </p:cNvPr>
          <p:cNvSpPr txBox="1"/>
          <p:nvPr/>
        </p:nvSpPr>
        <p:spPr>
          <a:xfrm>
            <a:off x="477617" y="746040"/>
            <a:ext cx="81887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6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I planted the seed, Apollos watered it, but God made it grow.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7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So neither he who plants nor he who waters is anything, but only God, who makes things grow.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8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The man who plants and the man who waters have one purpose, and each will be rewarded according to his own labor.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9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For we are God's fellow workers; you are God's field, God's building. </a:t>
            </a:r>
            <a:endParaRPr lang="en-A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7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3:1-4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59671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37072" y="1789112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Factions and fighting are not a sign of wisdom and power but immaturity and worldliness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BD93045-0E49-B54D-AD6E-377D33A4BCD5}"/>
              </a:ext>
            </a:extLst>
          </p:cNvPr>
          <p:cNvSpPr/>
          <p:nvPr/>
        </p:nvSpPr>
        <p:spPr>
          <a:xfrm>
            <a:off x="333631" y="3259450"/>
            <a:ext cx="8402595" cy="85894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DISUNITY IS AN IMPEDIMENT TO WITNESS</a:t>
            </a:r>
          </a:p>
        </p:txBody>
      </p:sp>
    </p:spTree>
    <p:extLst>
      <p:ext uri="{BB962C8B-B14F-4D97-AF65-F5344CB8AC3E}">
        <p14:creationId xmlns:p14="http://schemas.microsoft.com/office/powerpoint/2010/main" xmlns="" val="30127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3:5-23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59671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37071" y="1509323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Realise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that leaders are only God’s servants.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BD93045-0E49-B54D-AD6E-377D33A4BCD5}"/>
              </a:ext>
            </a:extLst>
          </p:cNvPr>
          <p:cNvSpPr/>
          <p:nvPr/>
        </p:nvSpPr>
        <p:spPr>
          <a:xfrm>
            <a:off x="333631" y="2929283"/>
            <a:ext cx="8402595" cy="13472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is GOD alone who accomplishes anything</a:t>
            </a:r>
          </a:p>
        </p:txBody>
      </p:sp>
    </p:spTree>
    <p:extLst>
      <p:ext uri="{BB962C8B-B14F-4D97-AF65-F5344CB8AC3E}">
        <p14:creationId xmlns:p14="http://schemas.microsoft.com/office/powerpoint/2010/main" xmlns="" val="1502240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4:6-7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59671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727801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Remember to be humble rather than proud because anything we are and have is received from God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29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4:1-13 &amp; 16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59671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475253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Follow the example of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servant leaders </a:t>
            </a:r>
          </a:p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(like Paul and Apollos)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72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en-US" sz="2400" dirty="0"/>
              <a:t>CORINTHIANS 4:6-7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59671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571750"/>
            <a:ext cx="9144000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is a collective responsibility.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Value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it.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Work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for it.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Preserve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it by making Christ central. 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Follow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leaders in their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humility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580737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02" y="3129187"/>
            <a:ext cx="5311471" cy="87571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+mn-lt"/>
              </a:rPr>
              <a:t>cultivating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unity by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putting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Jesus first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003" y="4652785"/>
            <a:ext cx="5311471" cy="709582"/>
          </a:xfrm>
        </p:spPr>
        <p:txBody>
          <a:bodyPr>
            <a:normAutofit/>
          </a:bodyPr>
          <a:lstStyle/>
          <a:p>
            <a:r>
              <a:rPr lang="en-US" sz="2400" dirty="0"/>
              <a:t>1 CORINTHIANS 1:10-4:21</a:t>
            </a:r>
          </a:p>
        </p:txBody>
      </p:sp>
    </p:spTree>
    <p:extLst>
      <p:ext uri="{BB962C8B-B14F-4D97-AF65-F5344CB8AC3E}">
        <p14:creationId xmlns:p14="http://schemas.microsoft.com/office/powerpoint/2010/main" xmlns="" val="268652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03" y="2461922"/>
            <a:ext cx="5311471" cy="87571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+mn-lt"/>
              </a:rPr>
              <a:t>cultivating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complete church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63" y="3577238"/>
            <a:ext cx="5311471" cy="7095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POSITIVE LESSONS FROM ADDRESSING ISSUES  IN  THE  CHURCH  AT  CORINTH</a:t>
            </a:r>
          </a:p>
        </p:txBody>
      </p:sp>
    </p:spTree>
    <p:extLst>
      <p:ext uri="{BB962C8B-B14F-4D97-AF65-F5344CB8AC3E}">
        <p14:creationId xmlns:p14="http://schemas.microsoft.com/office/powerpoint/2010/main" xmlns="" val="272226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02" y="3129187"/>
            <a:ext cx="5311471" cy="87571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+mn-lt"/>
              </a:rPr>
              <a:t>cultivating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unity by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putting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Jesus first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003" y="4652785"/>
            <a:ext cx="5311471" cy="709582"/>
          </a:xfrm>
        </p:spPr>
        <p:txBody>
          <a:bodyPr>
            <a:normAutofit/>
          </a:bodyPr>
          <a:lstStyle/>
          <a:p>
            <a:r>
              <a:rPr lang="en-US" sz="2400" dirty="0"/>
              <a:t>1 CORINTHIANS 1:10-4:21</a:t>
            </a:r>
          </a:p>
        </p:txBody>
      </p:sp>
    </p:spTree>
    <p:extLst>
      <p:ext uri="{BB962C8B-B14F-4D97-AF65-F5344CB8AC3E}">
        <p14:creationId xmlns:p14="http://schemas.microsoft.com/office/powerpoint/2010/main" xmlns="" val="331167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697048"/>
            <a:ext cx="7585165" cy="875710"/>
          </a:xfrm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0341"/>
            <a:ext cx="9143999" cy="709582"/>
          </a:xfrm>
        </p:spPr>
        <p:txBody>
          <a:bodyPr>
            <a:normAutofit/>
          </a:bodyPr>
          <a:lstStyle/>
          <a:p>
            <a:r>
              <a:rPr lang="en-US" sz="2400" i="1" dirty="0"/>
              <a:t>CULTIVATING UNITY</a:t>
            </a:r>
            <a:r>
              <a:rPr lang="en-US" sz="2400" dirty="0"/>
              <a:t>        1 CORINTHIANS 1:10-4:21</a:t>
            </a:r>
          </a:p>
        </p:txBody>
      </p:sp>
    </p:spTree>
    <p:extLst>
      <p:ext uri="{BB962C8B-B14F-4D97-AF65-F5344CB8AC3E}">
        <p14:creationId xmlns:p14="http://schemas.microsoft.com/office/powerpoint/2010/main" xmlns="" val="410690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697048"/>
            <a:ext cx="7585165" cy="875710"/>
          </a:xfrm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0341"/>
            <a:ext cx="9143999" cy="709582"/>
          </a:xfrm>
        </p:spPr>
        <p:txBody>
          <a:bodyPr>
            <a:normAutofit/>
          </a:bodyPr>
          <a:lstStyle/>
          <a:p>
            <a:r>
              <a:rPr lang="en-US" sz="2400" i="1" dirty="0"/>
              <a:t>CULTIVATING UNITY</a:t>
            </a:r>
            <a:r>
              <a:rPr lang="en-US" sz="2400" dirty="0"/>
              <a:t>        1 CORINTHIANS 1:10-4:21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8615CBF-A2E6-304A-B425-5F4F0D61331A}"/>
              </a:ext>
            </a:extLst>
          </p:cNvPr>
          <p:cNvSpPr txBox="1">
            <a:spLocks/>
          </p:cNvSpPr>
          <p:nvPr/>
        </p:nvSpPr>
        <p:spPr>
          <a:xfrm>
            <a:off x="1907178" y="1443675"/>
            <a:ext cx="3840480" cy="709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trike="sngStrike" dirty="0"/>
              <a:t>UNIFORMITY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A21F22E-4578-944F-8D5E-F2F37BA98672}"/>
              </a:ext>
            </a:extLst>
          </p:cNvPr>
          <p:cNvSpPr txBox="1">
            <a:spLocks/>
          </p:cNvSpPr>
          <p:nvPr/>
        </p:nvSpPr>
        <p:spPr>
          <a:xfrm>
            <a:off x="1907178" y="3339887"/>
            <a:ext cx="3840480" cy="709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trike="sngStrike" dirty="0"/>
              <a:t>CONFORMITY</a:t>
            </a:r>
          </a:p>
        </p:txBody>
      </p:sp>
    </p:spTree>
    <p:extLst>
      <p:ext uri="{BB962C8B-B14F-4D97-AF65-F5344CB8AC3E}">
        <p14:creationId xmlns:p14="http://schemas.microsoft.com/office/powerpoint/2010/main" xmlns="" val="36611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CORINTHIANS</a:t>
            </a:r>
            <a:endParaRPr lang="en-US" sz="32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946236"/>
            <a:ext cx="6522721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important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 Jesus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en-US" sz="4000" dirty="0">
                <a:latin typeface="+mn-lt"/>
              </a:rPr>
              <a:t>[JOHN 17:23a]</a:t>
            </a:r>
          </a:p>
        </p:txBody>
      </p:sp>
    </p:spTree>
    <p:extLst>
      <p:ext uri="{BB962C8B-B14F-4D97-AF65-F5344CB8AC3E}">
        <p14:creationId xmlns:p14="http://schemas.microsoft.com/office/powerpoint/2010/main" xmlns="" val="395455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CORINTHIANS</a:t>
            </a:r>
            <a:endParaRPr lang="en-US" sz="32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946236"/>
            <a:ext cx="6522721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integral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to witness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en-US" sz="4000" dirty="0">
                <a:latin typeface="+mn-lt"/>
              </a:rPr>
              <a:t>[JOHN 17:23b: ACTS 2:42-47]</a:t>
            </a:r>
          </a:p>
        </p:txBody>
      </p:sp>
    </p:spTree>
    <p:extLst>
      <p:ext uri="{BB962C8B-B14F-4D97-AF65-F5344CB8AC3E}">
        <p14:creationId xmlns:p14="http://schemas.microsoft.com/office/powerpoint/2010/main" xmlns="" val="67381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4488983"/>
            <a:ext cx="9143998" cy="65198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CORINTHIANS</a:t>
            </a:r>
            <a:endParaRPr lang="en-US" sz="32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2946236"/>
            <a:ext cx="6522721" cy="109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joy to 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experience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en-US" sz="4000" dirty="0">
                <a:latin typeface="+mn-lt"/>
              </a:rPr>
              <a:t>[PSALM 133:1]</a:t>
            </a:r>
          </a:p>
        </p:txBody>
      </p:sp>
    </p:spTree>
    <p:extLst>
      <p:ext uri="{BB962C8B-B14F-4D97-AF65-F5344CB8AC3E}">
        <p14:creationId xmlns:p14="http://schemas.microsoft.com/office/powerpoint/2010/main" xmlns="" val="84124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742</Words>
  <Application>Microsoft Office PowerPoint</Application>
  <PresentationFormat>On-screen Show (16:9)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Depth</vt:lpstr>
      <vt:lpstr>1 Corinthians 3:1-9 (NIV)</vt:lpstr>
      <vt:lpstr>1 Corinthians 3:1-9 (NIV)</vt:lpstr>
      <vt:lpstr>cultivating  complete church  culture</vt:lpstr>
      <vt:lpstr>cultivating  unity by putting  Jesus first</vt:lpstr>
      <vt:lpstr>UNITY</vt:lpstr>
      <vt:lpstr>UNITY</vt:lpstr>
      <vt:lpstr>cultivating unity in the church: 1 CORINTHIANS</vt:lpstr>
      <vt:lpstr>cultivating unity in the church: 1 CORINTHIANS</vt:lpstr>
      <vt:lpstr>cultivating unity in the church: 1 CORINTHIANS</vt:lpstr>
      <vt:lpstr>cultivating unity in the church: 1 CORINTHIANS</vt:lpstr>
      <vt:lpstr>cultivating unity in the church: 1 CORINTHIANS</vt:lpstr>
      <vt:lpstr>Slide 12</vt:lpstr>
      <vt:lpstr>Slide 13</vt:lpstr>
      <vt:lpstr>cultivating  unity by putting  Jesus first</vt:lpstr>
      <vt:lpstr>Slide 15</vt:lpstr>
      <vt:lpstr>cultivating unity in the church:  1 CORINTHIANS 1:13-17: 2:1-4; 3:10-14; 4:1--16</vt:lpstr>
      <vt:lpstr>cultivating unity in the church: 1 CORINTHIANS1:10-17</vt:lpstr>
      <vt:lpstr>cultivating unity in the church: 1 CORINTHIANS 1:10-17</vt:lpstr>
      <vt:lpstr>cultivating unity in the church: 1 CORINTHIANS 1:10-18-2:15</vt:lpstr>
      <vt:lpstr>cultivating unity in the church: 1 CORINTHIANS 3:1-4</vt:lpstr>
      <vt:lpstr>cultivating unity in the church: 1 CORINTHIANS 3:5-23</vt:lpstr>
      <vt:lpstr>cultivating unity in the church: 1 CORINTHIANS 4:6-7</vt:lpstr>
      <vt:lpstr>cultivating unity in the church: 1 CORINTHIANS 4:1-13 &amp; 16</vt:lpstr>
      <vt:lpstr>cultivating unity in the church: 1 CORINTHIANS 4:6-7</vt:lpstr>
      <vt:lpstr>cultivating  unity by putting  Jesus first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 church  culture</dc:title>
  <dc:creator>Peter Keep</dc:creator>
  <cp:lastModifiedBy>Audio &amp; Text</cp:lastModifiedBy>
  <cp:revision>19</cp:revision>
  <cp:lastPrinted>2022-01-09T04:57:36Z</cp:lastPrinted>
  <dcterms:created xsi:type="dcterms:W3CDTF">2021-12-03T05:04:08Z</dcterms:created>
  <dcterms:modified xsi:type="dcterms:W3CDTF">2022-02-06T00:26:12Z</dcterms:modified>
</cp:coreProperties>
</file>